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ppt/slides/_rels/slide10.xml.rels" ContentType="application/vnd.openxmlformats-package.relationships+xml"/>
  <Override PartName="/ppt/slides/_rels/slide9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_rels/presentation.xml.rels" ContentType="application/vnd.openxmlformats-package.relationships+xml"/>
  <Override PartName="/ppt/media/image17.png" ContentType="image/png"/>
  <Override PartName="/ppt/media/image16.png" ContentType="image/png"/>
  <Override PartName="/ppt/media/image15.png" ContentType="image/png"/>
  <Override PartName="/ppt/media/image14.png" ContentType="image/png"/>
  <Override PartName="/ppt/media/image13.png" ContentType="image/png"/>
  <Override PartName="/ppt/media/image12.png" ContentType="image/png"/>
  <Override PartName="/ppt/media/image1.png" ContentType="image/png"/>
  <Override PartName="/ppt/media/image2.png" ContentType="image/png"/>
  <Override PartName="/ppt/media/image3.png" ContentType="image/png"/>
  <Override PartName="/ppt/media/image11.jpeg" ContentType="image/jpe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9.png" ContentType="image/png"/>
  <Override PartName="/ppt/slideLayouts/slideLayout24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slideLayout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1.xml" ContentType="application/vnd.openxmlformats-officedocument.theme+xml"/>
  <Override PartName="/ppt/slideMasters/_rels/slideMaster2.xml.rels" ContentType="application/vnd.openxmlformats-package.relationships+xml"/>
  <Override PartName="/ppt/slideMasters/_rels/slideMaster1.xml.rels" ContentType="application/vnd.openxmlformats-package.relationships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presentation.xml" ContentType="application/vnd.openxmlformats-officedocument.presentationml.presentation.main+xml"/>
  <Override PartName="/docProps/custom.xml" ContentType="application/vnd.openxmlformats-officedocument.custom-properties+xml"/>
  <Override PartName="/docProps/app.xml" ContentType="application/vnd.openxmlformats-officedocument.extended-properties+xml"/>
  <Override PartName="/docProps/core.xml" ContentType="application/vnd.openxmlformats-package.core-propertie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>
  <p:sldMasterIdLst>
    <p:sldMasterId id="2147483648" r:id="rId2"/>
    <p:sldMasterId id="2147483661" r:id="rId3"/>
  </p:sld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</p:sldIdLst>
  <p:sldSz cx="12192000" cy="6858000"/>
  <p:notesSz cx="7559675" cy="10691812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
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Relationship Id="rId3" Type="http://schemas.openxmlformats.org/officeDocument/2006/relationships/image" Target="../media/image2.png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<Relationship Id="rId2" Type="http://schemas.openxmlformats.org/officeDocument/2006/relationships/image" Target="../media/image3.png"/><Relationship Id="rId3" Type="http://schemas.openxmlformats.org/officeDocument/2006/relationships/image" Target="../media/image4.png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9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3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4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3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37" name="PlaceHolder 3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38" name="" descr=""/>
          <p:cNvPicPr/>
          <p:nvPr/>
        </p:nvPicPr>
        <p:blipFill>
          <a:blip r:embed="rId2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  <p:pic>
        <p:nvPicPr>
          <p:cNvPr id="39" name="" descr=""/>
          <p:cNvPicPr/>
          <p:nvPr/>
        </p:nvPicPr>
        <p:blipFill>
          <a:blip r:embed="rId3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6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6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57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" name="PlaceHolder 2"/>
          <p:cNvSpPr>
            <a:spLocks noGrp="1"/>
          </p:cNvSpPr>
          <p:nvPr>
            <p:ph type="subTitle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5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0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1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3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4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5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67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68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3" name="PlaceHolder 5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75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76" name="PlaceHolder 3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pic>
        <p:nvPicPr>
          <p:cNvPr id="77" name="" descr=""/>
          <p:cNvPicPr/>
          <p:nvPr/>
        </p:nvPicPr>
        <p:blipFill>
          <a:blip r:embed="rId2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  <p:pic>
        <p:nvPicPr>
          <p:cNvPr id="78" name="" descr=""/>
          <p:cNvPicPr/>
          <p:nvPr/>
        </p:nvPicPr>
        <p:blipFill>
          <a:blip r:embed="rId3"/>
          <a:stretch/>
        </p:blipFill>
        <p:spPr>
          <a:xfrm>
            <a:off x="3368880" y="1825560"/>
            <a:ext cx="5452920" cy="4350960"/>
          </a:xfrm>
          <a:prstGeom prst="rect">
            <a:avLst/>
          </a:prstGeom>
          <a:ln>
            <a:noFill/>
          </a:ln>
        </p:spPr>
      </p:pic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9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2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240" cy="614412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/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83808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435096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226200" y="409824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lIns="0" rIns="0" tIns="0" bIns="0" anchor="ctr"/>
          <a:p>
            <a:endParaRPr/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226200" y="1825560"/>
            <a:ext cx="513108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  <p:sp>
        <p:nvSpPr>
          <p:cNvPr id="26" name="PlaceHolder 4"/>
          <p:cNvSpPr>
            <a:spLocks noGrp="1"/>
          </p:cNvSpPr>
          <p:nvPr>
            <p:ph type="body"/>
          </p:nvPr>
        </p:nvSpPr>
        <p:spPr>
          <a:xfrm>
            <a:off x="838080" y="4098240"/>
            <a:ext cx="10515240" cy="2075040"/>
          </a:xfrm>
          <a:prstGeom prst="rect">
            <a:avLst/>
          </a:prstGeom>
        </p:spPr>
        <p:txBody>
          <a:bodyPr lIns="0" rIns="0" tIns="0" bIns="0"/>
          <a:p>
            <a:endParaRPr/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3.xml"/><Relationship Id="rId13" Type="http://schemas.openxmlformats.org/officeDocument/2006/relationships/slideLayout" Target="../slideLayouts/slideLayout24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</p:spPr>
        <p:txBody>
          <a:bodyPr anchor="b"/>
          <a:p>
            <a:pPr algn="ctr">
              <a:lnSpc>
                <a:spcPct val="100000"/>
              </a:lnSpc>
            </a:pPr>
            <a:r>
              <a:rPr lang="en-US" sz="6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/>
          </a:p>
        </p:txBody>
      </p:sp>
      <p:sp>
        <p:nvSpPr>
          <p:cNvPr id="1" name="PlaceHolder 2"/>
          <p:cNvSpPr>
            <a:spLocks noGrp="1"/>
          </p:cNvSpPr>
          <p:nvPr>
            <p:ph type="subTitle"/>
          </p:nvPr>
        </p:nvSpPr>
        <p:spPr>
          <a:xfrm>
            <a:off x="1523880" y="3602160"/>
            <a:ext cx="9143640" cy="1655280"/>
          </a:xfrm>
          <a:prstGeom prst="rect">
            <a:avLst/>
          </a:prstGeom>
        </p:spPr>
        <p:txBody>
          <a:bodyPr/>
          <a:p>
            <a:pPr algn="ctr">
              <a:lnSpc>
                <a:spcPct val="100000"/>
              </a:lnSpc>
            </a:pPr>
            <a:r>
              <a:rPr lang="en-GB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Master subtitle style</a:t>
            </a:r>
            <a:endParaRPr/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24/02/17</a:t>
            </a:r>
            <a:endParaRPr/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DD39E0CB-E93C-4665-AE42-90BDB2207A6F}" type="slidenum">
              <a:rPr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/>
          </a:p>
        </p:txBody>
      </p:sp>
      <p:sp>
        <p:nvSpPr>
          <p:cNvPr id="5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rIns="0" tIns="0" bIns="0"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spc="-1">
                <a:latin typeface="Calibri"/>
              </a:rPr>
              <a:t>Click to edit the outline text format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000" spc="-1">
                <a:latin typeface="Calibri"/>
              </a:rPr>
              <a:t>Second Outline Level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1800" spc="-1">
                <a:latin typeface="Calibri"/>
              </a:rPr>
              <a:t>Third Outline Level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1800" spc="-1">
                <a:latin typeface="Calibri"/>
              </a:rPr>
              <a:t>Fourth Outline Level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>
                <a:latin typeface="Calibri"/>
              </a:rPr>
              <a:t>Fifth Outline Level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>
                <a:latin typeface="Calibri"/>
              </a:rPr>
              <a:t>Sixth Outline Level</a:t>
            </a:r>
            <a:endParaRPr/>
          </a:p>
          <a:p>
            <a:pPr lvl="6" marL="3024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000" spc="-1">
                <a:latin typeface="Calibri"/>
              </a:rPr>
              <a:t>Seventh Outline Level</a:t>
            </a:r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p>
            <a:pPr>
              <a:lnSpc>
                <a:spcPct val="90000"/>
              </a:lnSpc>
            </a:pPr>
            <a:r>
              <a:rPr lang="en-US" sz="4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/>
          </a:p>
        </p:txBody>
      </p:sp>
      <p:sp>
        <p:nvSpPr>
          <p:cNvPr id="4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p>
            <a:pPr marL="432000" indent="-324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Click to edit the outline text format</a:t>
            </a:r>
            <a:endParaRPr/>
          </a:p>
          <a:p>
            <a:pPr lvl="1" marL="864000" indent="-324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Outline Level</a:t>
            </a:r>
            <a:endParaRPr/>
          </a:p>
          <a:p>
            <a:pPr lvl="2" marL="1296000" indent="-288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Outline Level</a:t>
            </a:r>
            <a:endParaRPr/>
          </a:p>
          <a:p>
            <a:pPr lvl="3" marL="1728000" indent="-216000">
              <a:buClr>
                <a:srgbClr val="ffffff"/>
              </a:buClr>
              <a:buSzPct val="75000"/>
              <a:buFont typeface="Symbol" charset="2"/>
              <a:buChar char=""/>
            </a:pPr>
            <a:r>
              <a:rPr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Outline Level</a:t>
            </a:r>
            <a:endParaRPr/>
          </a:p>
          <a:p>
            <a:pPr lvl="4" marL="2160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Outline Level</a:t>
            </a:r>
            <a:endParaRPr/>
          </a:p>
          <a:p>
            <a:pPr lvl="5" marL="2592000" indent="-216000">
              <a:buClr>
                <a:srgbClr val="ffffff"/>
              </a:buClr>
              <a:buSzPct val="45000"/>
              <a:buFont typeface="Wingdings" charset="2"/>
              <a:buChar char=""/>
            </a:pPr>
            <a:r>
              <a:rPr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Sixth Outline Level</a:t>
            </a:r>
            <a:endParaRPr/>
          </a:p>
          <a:p>
            <a:pPr marL="228600" indent="-228240">
              <a:lnSpc>
                <a:spcPct val="100000"/>
              </a:lnSpc>
              <a:buFont typeface="Arial"/>
              <a:buChar char="•"/>
            </a:pPr>
            <a:r>
              <a:rPr lang="en-US" sz="2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Seventh Outline LevelEdit Master text styles</a:t>
            </a:r>
            <a:endParaRPr/>
          </a:p>
          <a:p>
            <a:pPr lvl="1" marL="685800" indent="-228240">
              <a:lnSpc>
                <a:spcPct val="100000"/>
              </a:lnSpc>
              <a:buFont typeface="Arial"/>
              <a:buChar char="•"/>
            </a:pPr>
            <a:r>
              <a:rPr lang="en-US" sz="24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/>
          </a:p>
          <a:p>
            <a:pPr lvl="2" marL="1143000" indent="-228240">
              <a:lnSpc>
                <a:spcPct val="100000"/>
              </a:lnSpc>
              <a:buFont typeface="Arial"/>
              <a:buChar char="•"/>
            </a:pPr>
            <a:r>
              <a:rPr lang="en-US" sz="20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/>
          </a:p>
          <a:p>
            <a:pPr lvl="3" marL="1600200" indent="-228240">
              <a:lnSpc>
                <a:spcPct val="100000"/>
              </a:lnSpc>
              <a:buFont typeface="Arial"/>
              <a:buChar char="•"/>
            </a:pPr>
            <a:r>
              <a:rPr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/>
          </a:p>
          <a:p>
            <a:pPr lvl="4" marL="2057400" indent="-228240">
              <a:lnSpc>
                <a:spcPct val="100000"/>
              </a:lnSpc>
              <a:buFont typeface="Arial"/>
              <a:buChar char="•"/>
            </a:pPr>
            <a:r>
              <a:rPr lang="en-US" sz="18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/>
          </a:p>
        </p:txBody>
      </p:sp>
      <p:sp>
        <p:nvSpPr>
          <p:cNvPr id="42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p>
            <a:pPr>
              <a:lnSpc>
                <a:spcPct val="100000"/>
              </a:lnSpc>
            </a:pPr>
            <a:r>
              <a:rPr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24/02/17</a:t>
            </a:r>
            <a:endParaRPr/>
          </a:p>
        </p:txBody>
      </p:sp>
      <p:sp>
        <p:nvSpPr>
          <p:cNvPr id="43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p>
            <a:endParaRPr/>
          </a:p>
        </p:txBody>
      </p:sp>
      <p:sp>
        <p:nvSpPr>
          <p:cNvPr id="44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p>
            <a:pPr algn="r">
              <a:lnSpc>
                <a:spcPct val="100000"/>
              </a:lnSpc>
            </a:pPr>
            <a:fld id="{5A068E8B-4633-4E6A-8A9E-85772696912D}" type="slidenum">
              <a:rPr lang="en-GB" sz="1200" spc="-1" strike="noStrike">
                <a:solidFill>
                  <a:srgbClr val="8b8b8b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&lt;number&gt;</a:t>
            </a:fld>
            <a:endParaRPr/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image" Target="../media/image6.png"/><Relationship Id="rId3" Type="http://schemas.openxmlformats.org/officeDocument/2006/relationships/slideLayout" Target="../slideLayouts/slideLayout2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7.png"/><Relationship Id="rId2" Type="http://schemas.openxmlformats.org/officeDocument/2006/relationships/slideLayout" Target="../slideLayouts/slideLayout1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slideLayout" Target="../slideLayouts/slideLayout13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image" Target="../media/image9.png"/><Relationship Id="rId3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9" name="Picture 4" descr=""/>
          <p:cNvPicPr/>
          <p:nvPr/>
        </p:nvPicPr>
        <p:blipFill>
          <a:blip r:embed="rId1"/>
          <a:srcRect l="0" t="0" r="221" b="15815"/>
          <a:stretch/>
        </p:blipFill>
        <p:spPr>
          <a:xfrm>
            <a:off x="0" y="0"/>
            <a:ext cx="12191760" cy="6857640"/>
          </a:xfrm>
          <a:prstGeom prst="rect">
            <a:avLst/>
          </a:prstGeom>
          <a:ln>
            <a:noFill/>
          </a:ln>
        </p:spPr>
      </p:pic>
      <p:pic>
        <p:nvPicPr>
          <p:cNvPr id="80" name="Picture 6" descr=""/>
          <p:cNvPicPr/>
          <p:nvPr/>
        </p:nvPicPr>
        <p:blipFill>
          <a:blip r:embed="rId2"/>
          <a:stretch/>
        </p:blipFill>
        <p:spPr>
          <a:xfrm rot="16200000">
            <a:off x="5699160" y="457920"/>
            <a:ext cx="1297080" cy="6186960"/>
          </a:xfrm>
          <a:prstGeom prst="rect">
            <a:avLst/>
          </a:prstGeom>
          <a:ln>
            <a:noFill/>
          </a:ln>
        </p:spPr>
      </p:pic>
      <p:sp>
        <p:nvSpPr>
          <p:cNvPr id="81" name="TextShape 1"/>
          <p:cNvSpPr txBox="1"/>
          <p:nvPr/>
        </p:nvSpPr>
        <p:spPr>
          <a:xfrm>
            <a:off x="4797720" y="2562120"/>
            <a:ext cx="2782440" cy="1733760"/>
          </a:xfrm>
          <a:prstGeom prst="rect">
            <a:avLst/>
          </a:prstGeom>
          <a:noFill/>
          <a:ln>
            <a:noFill/>
          </a:ln>
        </p:spPr>
        <p:txBody>
          <a:bodyPr anchor="b"/>
          <a:p>
            <a:pPr algn="ctr">
              <a:lnSpc>
                <a:spcPct val="100000"/>
              </a:lnSpc>
            </a:pPr>
            <a:r>
              <a:rPr lang="en-US" sz="96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Bradley Hand ITC"/>
              </a:rPr>
              <a:t>TYR</a:t>
            </a:r>
            <a:endParaRPr/>
          </a:p>
        </p:txBody>
      </p:sp>
      <p:sp>
        <p:nvSpPr>
          <p:cNvPr id="82" name="CustomShape 2"/>
          <p:cNvSpPr/>
          <p:nvPr/>
        </p:nvSpPr>
        <p:spPr>
          <a:xfrm>
            <a:off x="5548680" y="2724840"/>
            <a:ext cx="4699080" cy="11876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lang="en-GB" sz="7200" spc="-1" strike="noStrike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Bradley Hand ITC"/>
              </a:rPr>
              <a:t>^</a:t>
            </a:r>
            <a:endParaRPr/>
          </a:p>
        </p:txBody>
      </p:sp>
    </p:spTree>
  </p:cSld>
  <p:timing>
    <p:tnLst>
      <p:par>
        <p:cTn id="1" dur="indefinite" restart="never" nodeType="tmRoot">
          <p:childTnLst>
            <p:seq>
              <p:cTn id="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/>
          </a:p>
        </p:txBody>
      </p:sp>
      <p:pic>
        <p:nvPicPr>
          <p:cNvPr id="102" name="Content Placeholder 3" descr=""/>
          <p:cNvPicPr/>
          <p:nvPr/>
        </p:nvPicPr>
        <p:blipFill>
          <a:blip r:embed="rId1"/>
          <a:srcRect l="0" t="26392" r="511" b="27196"/>
          <a:stretch/>
        </p:blipFill>
        <p:spPr>
          <a:xfrm>
            <a:off x="2167200" y="195480"/>
            <a:ext cx="7857360" cy="65160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7" dur="indefinite" restart="never" nodeType="tmRoot">
          <p:childTnLst>
            <p:seq>
              <p:cTn id="1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/>
          </a:p>
        </p:txBody>
      </p:sp>
      <p:pic>
        <p:nvPicPr>
          <p:cNvPr id="84" name="Content Placeholder 10" descr=""/>
          <p:cNvPicPr/>
          <p:nvPr/>
        </p:nvPicPr>
        <p:blipFill>
          <a:blip r:embed="rId1"/>
          <a:stretch/>
        </p:blipFill>
        <p:spPr>
          <a:xfrm>
            <a:off x="0" y="0"/>
            <a:ext cx="12191760" cy="8051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3" dur="indefinite" restart="never" nodeType="tmRoot">
          <p:childTnLst>
            <p:seq>
              <p:cTn id="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5" name="Picture 4" descr=""/>
          <p:cNvPicPr/>
          <p:nvPr/>
        </p:nvPicPr>
        <p:blipFill>
          <a:blip r:embed="rId1"/>
          <a:stretch/>
        </p:blipFill>
        <p:spPr>
          <a:xfrm>
            <a:off x="4191120" y="0"/>
            <a:ext cx="3809520" cy="6857640"/>
          </a:xfrm>
          <a:prstGeom prst="rect">
            <a:avLst/>
          </a:prstGeom>
          <a:ln>
            <a:noFill/>
          </a:ln>
        </p:spPr>
      </p:pic>
      <p:sp>
        <p:nvSpPr>
          <p:cNvPr id="86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/>
          </a:p>
        </p:txBody>
      </p:sp>
      <p:pic>
        <p:nvPicPr>
          <p:cNvPr id="87" name="Picture 8" descr=""/>
          <p:cNvPicPr/>
          <p:nvPr/>
        </p:nvPicPr>
        <p:blipFill>
          <a:blip r:embed="rId2"/>
          <a:stretch/>
        </p:blipFill>
        <p:spPr>
          <a:xfrm>
            <a:off x="4898160" y="1280160"/>
            <a:ext cx="2440800" cy="433296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5" dur="indefinite" restart="never" nodeType="tmRoot">
          <p:childTnLst>
            <p:seq>
              <p:cTn id="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/>
          </a:p>
        </p:txBody>
      </p:sp>
      <p:pic>
        <p:nvPicPr>
          <p:cNvPr id="89" name="Content Placeholder 3" descr=""/>
          <p:cNvPicPr/>
          <p:nvPr/>
        </p:nvPicPr>
        <p:blipFill>
          <a:blip r:embed="rId1"/>
          <a:srcRect l="-807" t="0" r="807" b="0"/>
          <a:stretch/>
        </p:blipFill>
        <p:spPr>
          <a:xfrm>
            <a:off x="393480" y="365040"/>
            <a:ext cx="11330640" cy="59238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7" dur="indefinite" restart="never" nodeType="tmRoot">
          <p:childTnLst>
            <p:seq>
              <p:cTn id="8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endParaRPr/>
          </a:p>
        </p:txBody>
      </p:sp>
      <p:pic>
        <p:nvPicPr>
          <p:cNvPr id="91" name="" descr=""/>
          <p:cNvPicPr/>
          <p:nvPr/>
        </p:nvPicPr>
        <p:blipFill>
          <a:blip r:embed="rId1"/>
          <a:stretch/>
        </p:blipFill>
        <p:spPr>
          <a:xfrm>
            <a:off x="1954080" y="7560"/>
            <a:ext cx="9143640" cy="6857640"/>
          </a:xfrm>
          <a:prstGeom prst="rect">
            <a:avLst/>
          </a:prstGeom>
          <a:ln>
            <a:noFill/>
          </a:ln>
        </p:spPr>
      </p:pic>
    </p:spTree>
  </p:cSld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/>
          </a:p>
        </p:txBody>
      </p:sp>
      <p:pic>
        <p:nvPicPr>
          <p:cNvPr id="93" name="Content Placeholder 6" descr=""/>
          <p:cNvPicPr/>
          <p:nvPr/>
        </p:nvPicPr>
        <p:blipFill>
          <a:blip r:embed="rId1"/>
          <a:stretch/>
        </p:blipFill>
        <p:spPr>
          <a:xfrm>
            <a:off x="0" y="-1395360"/>
            <a:ext cx="12191760" cy="915444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9" dur="indefinite" restart="never" nodeType="tmRoot">
          <p:childTnLst>
            <p:seq>
              <p:cTn id="10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/>
          </a:p>
        </p:txBody>
      </p:sp>
      <p:pic>
        <p:nvPicPr>
          <p:cNvPr id="95" name="Content Placeholder 3" descr=""/>
          <p:cNvPicPr/>
          <p:nvPr/>
        </p:nvPicPr>
        <p:blipFill>
          <a:blip r:embed="rId1"/>
          <a:stretch/>
        </p:blipFill>
        <p:spPr>
          <a:xfrm>
            <a:off x="717120" y="663480"/>
            <a:ext cx="10757160" cy="565668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1" dur="indefinite" restart="never" nodeType="tmRoot">
          <p:childTnLst>
            <p:seq>
              <p:cTn id="12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/>
          <a:p>
            <a:endParaRPr/>
          </a:p>
        </p:txBody>
      </p:sp>
      <p:pic>
        <p:nvPicPr>
          <p:cNvPr id="97" name="" descr=""/>
          <p:cNvPicPr/>
          <p:nvPr/>
        </p:nvPicPr>
        <p:blipFill>
          <a:blip r:embed="rId1"/>
          <a:stretch/>
        </p:blipFill>
        <p:spPr>
          <a:xfrm>
            <a:off x="1108080" y="216000"/>
            <a:ext cx="10483920" cy="62892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3" dur="indefinite" restart="never" nodeType="tmRoot">
          <p:childTnLst>
            <p:seq>
              <p:cTn id="14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anchor="ctr"/>
          <a:p>
            <a:endParaRPr/>
          </a:p>
        </p:txBody>
      </p:sp>
      <p:pic>
        <p:nvPicPr>
          <p:cNvPr id="99" name="Picture 32" descr=""/>
          <p:cNvPicPr/>
          <p:nvPr/>
        </p:nvPicPr>
        <p:blipFill>
          <a:blip r:embed="rId1"/>
          <a:stretch/>
        </p:blipFill>
        <p:spPr>
          <a:xfrm>
            <a:off x="3970800" y="1044000"/>
            <a:ext cx="4182120" cy="5511600"/>
          </a:xfrm>
          <a:prstGeom prst="rect">
            <a:avLst/>
          </a:prstGeom>
          <a:ln>
            <a:noFill/>
          </a:ln>
        </p:spPr>
      </p:pic>
      <p:pic>
        <p:nvPicPr>
          <p:cNvPr id="100" name="Picture 33" descr=""/>
          <p:cNvPicPr/>
          <p:nvPr/>
        </p:nvPicPr>
        <p:blipFill>
          <a:blip r:embed="rId2"/>
          <a:stretch/>
        </p:blipFill>
        <p:spPr>
          <a:xfrm>
            <a:off x="4779720" y="1599120"/>
            <a:ext cx="2647440" cy="3560400"/>
          </a:xfrm>
          <a:prstGeom prst="rect">
            <a:avLst/>
          </a:prstGeom>
          <a:ln>
            <a:noFill/>
          </a:ln>
        </p:spPr>
      </p:pic>
    </p:spTree>
  </p:cSld>
  <p:timing>
    <p:tnLst>
      <p:par>
        <p:cTn id="15" dur="indefinite" restart="never" nodeType="tmRoot">
          <p:childTnLst>
            <p:seq>
              <p:cTn id="16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otalTime>253</TotalTime>
  <Application>LibreOffice/5.0.3.2$Linux_X86_64 LibreOffice_project/00m0$Build-2</Application>
  <Paragraphs>2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2017-02-22T11:31:19Z</dcterms:created>
  <dc:creator>User</dc:creator>
  <dc:language>en-GB</dc:language>
  <cp:lastModifiedBy>Levi </cp:lastModifiedBy>
  <dcterms:modified xsi:type="dcterms:W3CDTF">2017-02-24T12:37:58Z</dcterms:modified>
  <cp:revision>19</cp:revision>
  <dc:title>TYR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8</vt:i4>
  </property>
</Properties>
</file>